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10" r:id="rId2"/>
    <p:sldId id="311" r:id="rId3"/>
    <p:sldId id="312" r:id="rId4"/>
    <p:sldId id="261" r:id="rId5"/>
    <p:sldId id="260" r:id="rId6"/>
    <p:sldId id="315" r:id="rId7"/>
    <p:sldId id="314" r:id="rId8"/>
    <p:sldId id="31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 showGuides="1"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66D0C-CC7C-45E2-AC2A-2D7348AD1947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029FC-2729-4D0D-9D2A-A89F324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1AC9F18-3B22-498C-848A-2F034DA15975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104240E-23E8-4E6A-8B80-6C4E53FF7A8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8" y="506412"/>
            <a:ext cx="4292600" cy="6094412"/>
          </a:xfr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60" y="2217755"/>
            <a:ext cx="1981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087" y="12954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নামঃ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-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মোঃ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কাজল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মিয়া</a:t>
            </a:r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সিনিয়র শিক্ষক </a:t>
            </a:r>
          </a:p>
          <a:p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বাড্ডা হাই স্কুল</a:t>
            </a:r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</a:endParaRPr>
          </a:p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</a:t>
            </a: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ধ্য</a:t>
            </a: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বাড্ডা,গুলশান,ঢাকা-১২১২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ArhialkhanMJ" pitchFamily="2" charset="0"/>
            </a:endParaRPr>
          </a:p>
          <a:p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ArhialkhanMJ" pitchFamily="2" charset="0"/>
              </a:rPr>
              <a:t>email:miamdkazal@gmail.com</a:t>
            </a:r>
            <a:endParaRPr lang="bn-IN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4263"/>
            <a:ext cx="220337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>
            <a:normAutofit fontScale="90000"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1981200"/>
            <a:ext cx="5791200" cy="4000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</a:p>
          <a:p>
            <a:pPr marL="0" indent="0" algn="ctr">
              <a:buNone/>
            </a:pP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দশম</a:t>
            </a:r>
            <a:endParaRPr lang="bn-IN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bn-IN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অধ্যায়-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০৪</a:t>
            </a:r>
          </a:p>
          <a:p>
            <a:pPr marL="0" indent="0" algn="ctr">
              <a:buNone/>
            </a:pPr>
            <a:r>
              <a:rPr lang="bn-BD" sz="3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en-US" sz="3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ভূপ্রকৃতি</a:t>
            </a:r>
            <a:r>
              <a:rPr lang="bn-BD" sz="3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bn-BD" sz="3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3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bn-IN" sz="4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</a:t>
            </a:r>
            <a:endParaRPr lang="en-US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IN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য়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অংশ</a:t>
            </a:r>
            <a:r>
              <a:rPr lang="bn-IN" sz="40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bn-BD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endParaRPr lang="bn-BD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endParaRPr lang="bn-IN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85800"/>
            <a:ext cx="8077200" cy="563231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n-BD" sz="6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bn-BD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কী তা বলতে পারবে। </a:t>
            </a:r>
          </a:p>
          <a:p>
            <a:pPr>
              <a:lnSpc>
                <a:spcPct val="150000"/>
              </a:lnSpc>
            </a:pP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কারণ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বর্ণনা করতে পারবে।</a:t>
            </a:r>
            <a:endParaRPr lang="bn-IN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ফলাফল  ব্যাখ্যা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bn-IN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সময় করণীয় কী তা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ব্যাখ্যা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36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4" y="1066800"/>
            <a:ext cx="8558754" cy="769441"/>
          </a:xfrm>
          <a:prstGeom prst="rect">
            <a:avLst/>
          </a:prstGeom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n-IN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ভূমিকম্পের</a:t>
            </a:r>
            <a:r>
              <a:rPr lang="en-US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কারণ </a:t>
            </a:r>
            <a:r>
              <a:rPr lang="en-US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,</a:t>
            </a:r>
            <a:r>
              <a:rPr lang="bn-IN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ফলাফল</a:t>
            </a:r>
            <a:r>
              <a:rPr lang="en-US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ও ভূমিকম্পের সময় করণীয় </a:t>
            </a:r>
            <a:endParaRPr lang="en-US" sz="32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Earthquake and Tsunami animation Video for public Awareness by বাংলাদেশ আবহাওয়া অধিদপ্তর - YouTube.M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34" y="2057400"/>
            <a:ext cx="910546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638802"/>
            <a:ext cx="861060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n-BD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 </a:t>
            </a:r>
            <a:r>
              <a:rPr lang="bn-BD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কী ? </a:t>
            </a:r>
          </a:p>
          <a:p>
            <a:pPr>
              <a:lnSpc>
                <a:spcPct val="150000"/>
              </a:lnSpc>
            </a:pPr>
            <a:r>
              <a:rPr lang="bn-BD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একটি কারণ  ব্যাখ্যা কর</a:t>
            </a:r>
            <a:r>
              <a:rPr lang="bn-BD" sz="1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1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IN" sz="1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1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1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সময়  আমাদের করণীয় </a:t>
            </a:r>
            <a:r>
              <a:rPr lang="bn-BD" sz="16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কী ? </a:t>
            </a:r>
            <a:endParaRPr lang="en-US" sz="1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i="1" dirty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6802"/>
            <a:ext cx="4343400" cy="441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7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3505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bn-BD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168207"/>
            <a:ext cx="8686800" cy="6848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bn-IN" sz="28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 একটি প্রাকৃতিক  দুর্যোগ-বিশ্লেষণ কর।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31017"/>
            <a:ext cx="3657600" cy="2433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2" y="1524000"/>
            <a:ext cx="2274276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83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38200"/>
            <a:ext cx="4943036" cy="533751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2494028"/>
            <a:ext cx="1812973" cy="14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1188</TotalTime>
  <Words>107</Words>
  <Application>Microsoft Office PowerPoint</Application>
  <PresentationFormat>On-screen Show (4:3)</PresentationFormat>
  <Paragraphs>27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BlackTie</vt:lpstr>
      <vt:lpstr>PowerPoint Presentation</vt:lpstr>
      <vt:lpstr>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Apon</dc:creator>
  <cp:lastModifiedBy>user</cp:lastModifiedBy>
  <cp:revision>231</cp:revision>
  <dcterms:created xsi:type="dcterms:W3CDTF">2014-05-11T05:37:51Z</dcterms:created>
  <dcterms:modified xsi:type="dcterms:W3CDTF">2017-10-03T11:34:17Z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